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6004500" cy="45005625"/>
  <p:notesSz cx="6858000" cy="9144000"/>
  <p:defaultTextStyle>
    <a:defPPr>
      <a:defRPr lang="ko-KR"/>
    </a:defPPr>
    <a:lvl1pPr marL="0" algn="l" defTabSz="4526280" rtl="0" eaLnBrk="1" latinLnBrk="1" hangingPunct="1">
      <a:defRPr sz="8900" kern="1200">
        <a:solidFill>
          <a:schemeClr val="tx1"/>
        </a:solidFill>
        <a:latin typeface="+mn-lt"/>
        <a:ea typeface="+mn-ea"/>
        <a:cs typeface="+mn-cs"/>
      </a:defRPr>
    </a:lvl1pPr>
    <a:lvl2pPr marL="2263140" algn="l" defTabSz="4526280" rtl="0" eaLnBrk="1" latinLnBrk="1" hangingPunct="1">
      <a:defRPr sz="8900" kern="1200">
        <a:solidFill>
          <a:schemeClr val="tx1"/>
        </a:solidFill>
        <a:latin typeface="+mn-lt"/>
        <a:ea typeface="+mn-ea"/>
        <a:cs typeface="+mn-cs"/>
      </a:defRPr>
    </a:lvl2pPr>
    <a:lvl3pPr marL="4526280" algn="l" defTabSz="4526280" rtl="0" eaLnBrk="1" latinLnBrk="1" hangingPunct="1">
      <a:defRPr sz="8900" kern="1200">
        <a:solidFill>
          <a:schemeClr val="tx1"/>
        </a:solidFill>
        <a:latin typeface="+mn-lt"/>
        <a:ea typeface="+mn-ea"/>
        <a:cs typeface="+mn-cs"/>
      </a:defRPr>
    </a:lvl3pPr>
    <a:lvl4pPr marL="6789420" algn="l" defTabSz="4526280" rtl="0" eaLnBrk="1" latinLnBrk="1" hangingPunct="1">
      <a:defRPr sz="8900" kern="1200">
        <a:solidFill>
          <a:schemeClr val="tx1"/>
        </a:solidFill>
        <a:latin typeface="+mn-lt"/>
        <a:ea typeface="+mn-ea"/>
        <a:cs typeface="+mn-cs"/>
      </a:defRPr>
    </a:lvl4pPr>
    <a:lvl5pPr marL="9052560" algn="l" defTabSz="4526280" rtl="0" eaLnBrk="1" latinLnBrk="1" hangingPunct="1">
      <a:defRPr sz="8900" kern="1200">
        <a:solidFill>
          <a:schemeClr val="tx1"/>
        </a:solidFill>
        <a:latin typeface="+mn-lt"/>
        <a:ea typeface="+mn-ea"/>
        <a:cs typeface="+mn-cs"/>
      </a:defRPr>
    </a:lvl5pPr>
    <a:lvl6pPr marL="11315700" algn="l" defTabSz="4526280" rtl="0" eaLnBrk="1" latinLnBrk="1" hangingPunct="1">
      <a:defRPr sz="8900" kern="1200">
        <a:solidFill>
          <a:schemeClr val="tx1"/>
        </a:solidFill>
        <a:latin typeface="+mn-lt"/>
        <a:ea typeface="+mn-ea"/>
        <a:cs typeface="+mn-cs"/>
      </a:defRPr>
    </a:lvl6pPr>
    <a:lvl7pPr marL="13578840" algn="l" defTabSz="4526280" rtl="0" eaLnBrk="1" latinLnBrk="1" hangingPunct="1">
      <a:defRPr sz="8900" kern="1200">
        <a:solidFill>
          <a:schemeClr val="tx1"/>
        </a:solidFill>
        <a:latin typeface="+mn-lt"/>
        <a:ea typeface="+mn-ea"/>
        <a:cs typeface="+mn-cs"/>
      </a:defRPr>
    </a:lvl7pPr>
    <a:lvl8pPr marL="15841980" algn="l" defTabSz="4526280" rtl="0" eaLnBrk="1" latinLnBrk="1" hangingPunct="1">
      <a:defRPr sz="8900" kern="1200">
        <a:solidFill>
          <a:schemeClr val="tx1"/>
        </a:solidFill>
        <a:latin typeface="+mn-lt"/>
        <a:ea typeface="+mn-ea"/>
        <a:cs typeface="+mn-cs"/>
      </a:defRPr>
    </a:lvl8pPr>
    <a:lvl9pPr marL="18105120" algn="l" defTabSz="4526280" rtl="0" eaLnBrk="1" latinLnBrk="1" hangingPunct="1">
      <a:defRPr sz="8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5" d="100"/>
          <a:sy n="25" d="100"/>
        </p:scale>
        <p:origin x="-922" y="101"/>
      </p:cViewPr>
      <p:guideLst>
        <p:guide orient="horz" pos="14175"/>
        <p:guide pos="113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700339" y="13980916"/>
            <a:ext cx="30603825" cy="964704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00675" y="25503187"/>
            <a:ext cx="25203150" cy="1150143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6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26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789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052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315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578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84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105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2023-02-27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2023-02-27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26103263" y="1802315"/>
            <a:ext cx="8101013" cy="3840063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800226" y="1802315"/>
            <a:ext cx="23702963" cy="3840063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2023-02-27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2023-02-27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44108" y="28920285"/>
            <a:ext cx="30603825" cy="8938618"/>
          </a:xfrm>
        </p:spPr>
        <p:txBody>
          <a:bodyPr anchor="t"/>
          <a:lstStyle>
            <a:lvl1pPr algn="l">
              <a:defRPr sz="198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844108" y="19075307"/>
            <a:ext cx="30603825" cy="9844977"/>
          </a:xfrm>
        </p:spPr>
        <p:txBody>
          <a:bodyPr anchor="b"/>
          <a:lstStyle>
            <a:lvl1pPr marL="0" indent="0">
              <a:buNone/>
              <a:defRPr sz="9900">
                <a:solidFill>
                  <a:schemeClr val="tx1">
                    <a:tint val="75000"/>
                  </a:schemeClr>
                </a:solidFill>
              </a:defRPr>
            </a:lvl1pPr>
            <a:lvl2pPr marL="2263140" indent="0">
              <a:buNone/>
              <a:defRPr sz="8900">
                <a:solidFill>
                  <a:schemeClr val="tx1">
                    <a:tint val="75000"/>
                  </a:schemeClr>
                </a:solidFill>
              </a:defRPr>
            </a:lvl2pPr>
            <a:lvl3pPr marL="4526280" indent="0">
              <a:buNone/>
              <a:defRPr sz="7900">
                <a:solidFill>
                  <a:schemeClr val="tx1">
                    <a:tint val="75000"/>
                  </a:schemeClr>
                </a:solidFill>
              </a:defRPr>
            </a:lvl3pPr>
            <a:lvl4pPr marL="678942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4pPr>
            <a:lvl5pPr marL="905256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5pPr>
            <a:lvl6pPr marL="1131570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6pPr>
            <a:lvl7pPr marL="1357884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7pPr>
            <a:lvl8pPr marL="1584198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8pPr>
            <a:lvl9pPr marL="1810512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2023-02-27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800225" y="10501316"/>
            <a:ext cx="15901988" cy="29701632"/>
          </a:xfrm>
        </p:spPr>
        <p:txBody>
          <a:bodyPr/>
          <a:lstStyle>
            <a:lvl1pPr>
              <a:defRPr sz="13900"/>
            </a:lvl1pPr>
            <a:lvl2pPr>
              <a:defRPr sz="11900"/>
            </a:lvl2pPr>
            <a:lvl3pPr>
              <a:defRPr sz="99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8302287" y="10501316"/>
            <a:ext cx="15901988" cy="29701632"/>
          </a:xfrm>
        </p:spPr>
        <p:txBody>
          <a:bodyPr/>
          <a:lstStyle>
            <a:lvl1pPr>
              <a:defRPr sz="13900"/>
            </a:lvl1pPr>
            <a:lvl2pPr>
              <a:defRPr sz="11900"/>
            </a:lvl2pPr>
            <a:lvl3pPr>
              <a:defRPr sz="99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2023-02-27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800225" y="10074179"/>
            <a:ext cx="15908240" cy="4198439"/>
          </a:xfrm>
        </p:spPr>
        <p:txBody>
          <a:bodyPr anchor="b"/>
          <a:lstStyle>
            <a:lvl1pPr marL="0" indent="0">
              <a:buNone/>
              <a:defRPr sz="11900" b="1"/>
            </a:lvl1pPr>
            <a:lvl2pPr marL="2263140" indent="0">
              <a:buNone/>
              <a:defRPr sz="9900" b="1"/>
            </a:lvl2pPr>
            <a:lvl3pPr marL="4526280" indent="0">
              <a:buNone/>
              <a:defRPr sz="8900" b="1"/>
            </a:lvl3pPr>
            <a:lvl4pPr marL="6789420" indent="0">
              <a:buNone/>
              <a:defRPr sz="7900" b="1"/>
            </a:lvl4pPr>
            <a:lvl5pPr marL="9052560" indent="0">
              <a:buNone/>
              <a:defRPr sz="7900" b="1"/>
            </a:lvl5pPr>
            <a:lvl6pPr marL="11315700" indent="0">
              <a:buNone/>
              <a:defRPr sz="7900" b="1"/>
            </a:lvl6pPr>
            <a:lvl7pPr marL="13578840" indent="0">
              <a:buNone/>
              <a:defRPr sz="7900" b="1"/>
            </a:lvl7pPr>
            <a:lvl8pPr marL="15841980" indent="0">
              <a:buNone/>
              <a:defRPr sz="7900" b="1"/>
            </a:lvl8pPr>
            <a:lvl9pPr marL="18105120" indent="0">
              <a:buNone/>
              <a:defRPr sz="79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800225" y="14272618"/>
            <a:ext cx="15908240" cy="25930327"/>
          </a:xfrm>
        </p:spPr>
        <p:txBody>
          <a:bodyPr/>
          <a:lstStyle>
            <a:lvl1pPr>
              <a:defRPr sz="11900"/>
            </a:lvl1pPr>
            <a:lvl2pPr>
              <a:defRPr sz="9900"/>
            </a:lvl2pPr>
            <a:lvl3pPr>
              <a:defRPr sz="89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18289789" y="10074179"/>
            <a:ext cx="15914489" cy="4198439"/>
          </a:xfrm>
        </p:spPr>
        <p:txBody>
          <a:bodyPr anchor="b"/>
          <a:lstStyle>
            <a:lvl1pPr marL="0" indent="0">
              <a:buNone/>
              <a:defRPr sz="11900" b="1"/>
            </a:lvl1pPr>
            <a:lvl2pPr marL="2263140" indent="0">
              <a:buNone/>
              <a:defRPr sz="9900" b="1"/>
            </a:lvl2pPr>
            <a:lvl3pPr marL="4526280" indent="0">
              <a:buNone/>
              <a:defRPr sz="8900" b="1"/>
            </a:lvl3pPr>
            <a:lvl4pPr marL="6789420" indent="0">
              <a:buNone/>
              <a:defRPr sz="7900" b="1"/>
            </a:lvl4pPr>
            <a:lvl5pPr marL="9052560" indent="0">
              <a:buNone/>
              <a:defRPr sz="7900" b="1"/>
            </a:lvl5pPr>
            <a:lvl6pPr marL="11315700" indent="0">
              <a:buNone/>
              <a:defRPr sz="7900" b="1"/>
            </a:lvl6pPr>
            <a:lvl7pPr marL="13578840" indent="0">
              <a:buNone/>
              <a:defRPr sz="7900" b="1"/>
            </a:lvl7pPr>
            <a:lvl8pPr marL="15841980" indent="0">
              <a:buNone/>
              <a:defRPr sz="7900" b="1"/>
            </a:lvl8pPr>
            <a:lvl9pPr marL="18105120" indent="0">
              <a:buNone/>
              <a:defRPr sz="79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18289789" y="14272618"/>
            <a:ext cx="15914489" cy="25930327"/>
          </a:xfrm>
        </p:spPr>
        <p:txBody>
          <a:bodyPr/>
          <a:lstStyle>
            <a:lvl1pPr>
              <a:defRPr sz="11900"/>
            </a:lvl1pPr>
            <a:lvl2pPr>
              <a:defRPr sz="9900"/>
            </a:lvl2pPr>
            <a:lvl3pPr>
              <a:defRPr sz="89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2023-02-27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2023-02-27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2023-02-27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00227" y="1791891"/>
            <a:ext cx="11845232" cy="7625953"/>
          </a:xfrm>
        </p:spPr>
        <p:txBody>
          <a:bodyPr anchor="b"/>
          <a:lstStyle>
            <a:lvl1pPr algn="l">
              <a:defRPr sz="99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4076759" y="1791894"/>
            <a:ext cx="20127516" cy="38411054"/>
          </a:xfrm>
        </p:spPr>
        <p:txBody>
          <a:bodyPr/>
          <a:lstStyle>
            <a:lvl1pPr>
              <a:defRPr sz="15800"/>
            </a:lvl1pPr>
            <a:lvl2pPr>
              <a:defRPr sz="13900"/>
            </a:lvl2pPr>
            <a:lvl3pPr>
              <a:defRPr sz="11900"/>
            </a:lvl3pPr>
            <a:lvl4pPr>
              <a:defRPr sz="9900"/>
            </a:lvl4pPr>
            <a:lvl5pPr>
              <a:defRPr sz="9900"/>
            </a:lvl5pPr>
            <a:lvl6pPr>
              <a:defRPr sz="9900"/>
            </a:lvl6pPr>
            <a:lvl7pPr>
              <a:defRPr sz="9900"/>
            </a:lvl7pPr>
            <a:lvl8pPr>
              <a:defRPr sz="9900"/>
            </a:lvl8pPr>
            <a:lvl9pPr>
              <a:defRPr sz="9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00227" y="9417847"/>
            <a:ext cx="11845232" cy="30785101"/>
          </a:xfrm>
        </p:spPr>
        <p:txBody>
          <a:bodyPr/>
          <a:lstStyle>
            <a:lvl1pPr marL="0" indent="0">
              <a:buNone/>
              <a:defRPr sz="6900"/>
            </a:lvl1pPr>
            <a:lvl2pPr marL="2263140" indent="0">
              <a:buNone/>
              <a:defRPr sz="5900"/>
            </a:lvl2pPr>
            <a:lvl3pPr marL="4526280" indent="0">
              <a:buNone/>
              <a:defRPr sz="5000"/>
            </a:lvl3pPr>
            <a:lvl4pPr marL="6789420" indent="0">
              <a:buNone/>
              <a:defRPr sz="4500"/>
            </a:lvl4pPr>
            <a:lvl5pPr marL="9052560" indent="0">
              <a:buNone/>
              <a:defRPr sz="4500"/>
            </a:lvl5pPr>
            <a:lvl6pPr marL="11315700" indent="0">
              <a:buNone/>
              <a:defRPr sz="4500"/>
            </a:lvl6pPr>
            <a:lvl7pPr marL="13578840" indent="0">
              <a:buNone/>
              <a:defRPr sz="4500"/>
            </a:lvl7pPr>
            <a:lvl8pPr marL="15841980" indent="0">
              <a:buNone/>
              <a:defRPr sz="4500"/>
            </a:lvl8pPr>
            <a:lvl9pPr marL="18105120" indent="0">
              <a:buNone/>
              <a:defRPr sz="4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2023-02-27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057134" y="31503938"/>
            <a:ext cx="21602700" cy="3719218"/>
          </a:xfrm>
        </p:spPr>
        <p:txBody>
          <a:bodyPr anchor="b"/>
          <a:lstStyle>
            <a:lvl1pPr algn="l">
              <a:defRPr sz="99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7057134" y="4021336"/>
            <a:ext cx="21602700" cy="27003375"/>
          </a:xfrm>
        </p:spPr>
        <p:txBody>
          <a:bodyPr/>
          <a:lstStyle>
            <a:lvl1pPr marL="0" indent="0">
              <a:buNone/>
              <a:defRPr sz="15800"/>
            </a:lvl1pPr>
            <a:lvl2pPr marL="2263140" indent="0">
              <a:buNone/>
              <a:defRPr sz="13900"/>
            </a:lvl2pPr>
            <a:lvl3pPr marL="4526280" indent="0">
              <a:buNone/>
              <a:defRPr sz="11900"/>
            </a:lvl3pPr>
            <a:lvl4pPr marL="6789420" indent="0">
              <a:buNone/>
              <a:defRPr sz="9900"/>
            </a:lvl4pPr>
            <a:lvl5pPr marL="9052560" indent="0">
              <a:buNone/>
              <a:defRPr sz="9900"/>
            </a:lvl5pPr>
            <a:lvl6pPr marL="11315700" indent="0">
              <a:buNone/>
              <a:defRPr sz="9900"/>
            </a:lvl6pPr>
            <a:lvl7pPr marL="13578840" indent="0">
              <a:buNone/>
              <a:defRPr sz="9900"/>
            </a:lvl7pPr>
            <a:lvl8pPr marL="15841980" indent="0">
              <a:buNone/>
              <a:defRPr sz="9900"/>
            </a:lvl8pPr>
            <a:lvl9pPr marL="18105120" indent="0">
              <a:buNone/>
              <a:defRPr sz="99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7057134" y="35223156"/>
            <a:ext cx="21602700" cy="5281907"/>
          </a:xfrm>
        </p:spPr>
        <p:txBody>
          <a:bodyPr/>
          <a:lstStyle>
            <a:lvl1pPr marL="0" indent="0">
              <a:buNone/>
              <a:defRPr sz="6900"/>
            </a:lvl1pPr>
            <a:lvl2pPr marL="2263140" indent="0">
              <a:buNone/>
              <a:defRPr sz="5900"/>
            </a:lvl2pPr>
            <a:lvl3pPr marL="4526280" indent="0">
              <a:buNone/>
              <a:defRPr sz="5000"/>
            </a:lvl3pPr>
            <a:lvl4pPr marL="6789420" indent="0">
              <a:buNone/>
              <a:defRPr sz="4500"/>
            </a:lvl4pPr>
            <a:lvl5pPr marL="9052560" indent="0">
              <a:buNone/>
              <a:defRPr sz="4500"/>
            </a:lvl5pPr>
            <a:lvl6pPr marL="11315700" indent="0">
              <a:buNone/>
              <a:defRPr sz="4500"/>
            </a:lvl6pPr>
            <a:lvl7pPr marL="13578840" indent="0">
              <a:buNone/>
              <a:defRPr sz="4500"/>
            </a:lvl7pPr>
            <a:lvl8pPr marL="15841980" indent="0">
              <a:buNone/>
              <a:defRPr sz="4500"/>
            </a:lvl8pPr>
            <a:lvl9pPr marL="18105120" indent="0">
              <a:buNone/>
              <a:defRPr sz="4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2023-02-27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800225" y="1802311"/>
            <a:ext cx="32404050" cy="7500938"/>
          </a:xfrm>
          <a:prstGeom prst="rect">
            <a:avLst/>
          </a:prstGeom>
        </p:spPr>
        <p:txBody>
          <a:bodyPr vert="horz" lIns="452628" tIns="226314" rIns="452628" bIns="226314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800225" y="10501316"/>
            <a:ext cx="32404050" cy="29701632"/>
          </a:xfrm>
          <a:prstGeom prst="rect">
            <a:avLst/>
          </a:prstGeom>
        </p:spPr>
        <p:txBody>
          <a:bodyPr vert="horz" lIns="452628" tIns="226314" rIns="452628" bIns="226314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1800225" y="41713550"/>
            <a:ext cx="8401050" cy="2396133"/>
          </a:xfrm>
          <a:prstGeom prst="rect">
            <a:avLst/>
          </a:prstGeom>
        </p:spPr>
        <p:txBody>
          <a:bodyPr vert="horz" lIns="452628" tIns="226314" rIns="452628" bIns="226314" rtlCol="0" anchor="ctr"/>
          <a:lstStyle>
            <a:lvl1pPr algn="l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0EDBD-1C2D-4C1E-B459-B60219FAB484}" type="datetimeFigureOut">
              <a:rPr lang="ko-KR" altLang="en-US" smtClean="0"/>
              <a:pPr/>
              <a:t>2023-02-27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12301539" y="41713550"/>
            <a:ext cx="11401425" cy="2396133"/>
          </a:xfrm>
          <a:prstGeom prst="rect">
            <a:avLst/>
          </a:prstGeom>
        </p:spPr>
        <p:txBody>
          <a:bodyPr vert="horz" lIns="452628" tIns="226314" rIns="452628" bIns="226314" rtlCol="0" anchor="ctr"/>
          <a:lstStyle>
            <a:lvl1pPr algn="ct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25803225" y="41713550"/>
            <a:ext cx="8401050" cy="2396133"/>
          </a:xfrm>
          <a:prstGeom prst="rect">
            <a:avLst/>
          </a:prstGeom>
        </p:spPr>
        <p:txBody>
          <a:bodyPr vert="horz" lIns="452628" tIns="226314" rIns="452628" bIns="226314" rtlCol="0" anchor="ctr"/>
          <a:lstStyle>
            <a:lvl1pPr algn="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26280" rtl="0" eaLnBrk="1" latinLnBrk="1" hangingPunct="1">
        <a:spcBef>
          <a:spcPct val="0"/>
        </a:spcBef>
        <a:buNone/>
        <a:defRPr sz="21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97355" indent="-1697355" algn="l" defTabSz="4526280" rtl="0" eaLnBrk="1" latinLnBrk="1" hangingPunct="1">
        <a:spcBef>
          <a:spcPct val="20000"/>
        </a:spcBef>
        <a:buFont typeface="Arial" pitchFamily="34" charset="0"/>
        <a:buChar char="•"/>
        <a:defRPr sz="15800" kern="1200">
          <a:solidFill>
            <a:schemeClr val="tx1"/>
          </a:solidFill>
          <a:latin typeface="+mn-lt"/>
          <a:ea typeface="+mn-ea"/>
          <a:cs typeface="+mn-cs"/>
        </a:defRPr>
      </a:lvl1pPr>
      <a:lvl2pPr marL="3677603" indent="-1414463" algn="l" defTabSz="4526280" rtl="0" eaLnBrk="1" latinLnBrk="1" hangingPunct="1">
        <a:spcBef>
          <a:spcPct val="20000"/>
        </a:spcBef>
        <a:buFont typeface="Arial" pitchFamily="34" charset="0"/>
        <a:buChar char="–"/>
        <a:defRPr sz="13900" kern="1200">
          <a:solidFill>
            <a:schemeClr val="tx1"/>
          </a:solidFill>
          <a:latin typeface="+mn-lt"/>
          <a:ea typeface="+mn-ea"/>
          <a:cs typeface="+mn-cs"/>
        </a:defRPr>
      </a:lvl2pPr>
      <a:lvl3pPr marL="5657850" indent="-1131570" algn="l" defTabSz="4526280" rtl="0" eaLnBrk="1" latinLnBrk="1" hangingPunct="1">
        <a:spcBef>
          <a:spcPct val="20000"/>
        </a:spcBef>
        <a:buFont typeface="Arial" pitchFamily="34" charset="0"/>
        <a:buChar char="•"/>
        <a:defRPr sz="11900" kern="1200">
          <a:solidFill>
            <a:schemeClr val="tx1"/>
          </a:solidFill>
          <a:latin typeface="+mn-lt"/>
          <a:ea typeface="+mn-ea"/>
          <a:cs typeface="+mn-cs"/>
        </a:defRPr>
      </a:lvl3pPr>
      <a:lvl4pPr marL="7920990" indent="-1131570" algn="l" defTabSz="4526280" rtl="0" eaLnBrk="1" latinLnBrk="1" hangingPunct="1">
        <a:spcBef>
          <a:spcPct val="20000"/>
        </a:spcBef>
        <a:buFont typeface="Arial" pitchFamily="34" charset="0"/>
        <a:buChar char="–"/>
        <a:defRPr sz="9900" kern="1200">
          <a:solidFill>
            <a:schemeClr val="tx1"/>
          </a:solidFill>
          <a:latin typeface="+mn-lt"/>
          <a:ea typeface="+mn-ea"/>
          <a:cs typeface="+mn-cs"/>
        </a:defRPr>
      </a:lvl4pPr>
      <a:lvl5pPr marL="10184130" indent="-1131570" algn="l" defTabSz="4526280" rtl="0" eaLnBrk="1" latinLnBrk="1" hangingPunct="1">
        <a:spcBef>
          <a:spcPct val="20000"/>
        </a:spcBef>
        <a:buFont typeface="Arial" pitchFamily="34" charset="0"/>
        <a:buChar char="»"/>
        <a:defRPr sz="9900" kern="1200">
          <a:solidFill>
            <a:schemeClr val="tx1"/>
          </a:solidFill>
          <a:latin typeface="+mn-lt"/>
          <a:ea typeface="+mn-ea"/>
          <a:cs typeface="+mn-cs"/>
        </a:defRPr>
      </a:lvl5pPr>
      <a:lvl6pPr marL="12447270" indent="-1131570" algn="l" defTabSz="4526280" rtl="0" eaLnBrk="1" latinLnBrk="1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0410" indent="-1131570" algn="l" defTabSz="4526280" rtl="0" eaLnBrk="1" latinLnBrk="1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7pPr>
      <a:lvl8pPr marL="16973550" indent="-1131570" algn="l" defTabSz="4526280" rtl="0" eaLnBrk="1" latinLnBrk="1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8pPr>
      <a:lvl9pPr marL="19236690" indent="-1131570" algn="l" defTabSz="4526280" rtl="0" eaLnBrk="1" latinLnBrk="1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4526280" rtl="0" eaLnBrk="1" latinLnBrk="1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1pPr>
      <a:lvl2pPr marL="2263140" algn="l" defTabSz="4526280" rtl="0" eaLnBrk="1" latinLnBrk="1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2pPr>
      <a:lvl3pPr marL="4526280" algn="l" defTabSz="4526280" rtl="0" eaLnBrk="1" latinLnBrk="1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3pPr>
      <a:lvl4pPr marL="6789420" algn="l" defTabSz="4526280" rtl="0" eaLnBrk="1" latinLnBrk="1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4pPr>
      <a:lvl5pPr marL="9052560" algn="l" defTabSz="4526280" rtl="0" eaLnBrk="1" latinLnBrk="1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0" algn="l" defTabSz="4526280" rtl="0" eaLnBrk="1" latinLnBrk="1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8840" algn="l" defTabSz="4526280" rtl="0" eaLnBrk="1" latinLnBrk="1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7pPr>
      <a:lvl8pPr marL="15841980" algn="l" defTabSz="4526280" rtl="0" eaLnBrk="1" latinLnBrk="1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8pPr>
      <a:lvl9pPr marL="18105120" algn="l" defTabSz="4526280" rtl="0" eaLnBrk="1" latinLnBrk="1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92339" y="1200446"/>
            <a:ext cx="13249472" cy="2896271"/>
          </a:xfrm>
        </p:spPr>
        <p:txBody>
          <a:bodyPr>
            <a:noAutofit/>
          </a:bodyPr>
          <a:lstStyle/>
          <a:p>
            <a:r>
              <a:rPr lang="ko-KR" altLang="en-US" sz="12000" dirty="0" err="1" smtClean="0">
                <a:latin typeface="휴먼옛체" pitchFamily="18" charset="-127"/>
                <a:ea typeface="휴먼옛체" pitchFamily="18" charset="-127"/>
              </a:rPr>
              <a:t>임우</a:t>
            </a:r>
            <a:r>
              <a:rPr lang="ko-KR" altLang="en-US" sz="16300" dirty="0" smtClean="0">
                <a:latin typeface="휴먼옛체" pitchFamily="18" charset="-127"/>
                <a:ea typeface="휴먼옛체" pitchFamily="18" charset="-127"/>
              </a:rPr>
              <a:t> 진영미</a:t>
            </a:r>
            <a:endParaRPr lang="ko-KR" altLang="en-US" sz="16300" dirty="0">
              <a:latin typeface="휴먼옛체" pitchFamily="18" charset="-127"/>
              <a:ea typeface="휴먼옛체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52378" y="23102879"/>
            <a:ext cx="16417824" cy="20356313"/>
          </a:xfrm>
        </p:spPr>
        <p:txBody>
          <a:bodyPr>
            <a:normAutofit/>
          </a:bodyPr>
          <a:lstStyle/>
          <a:p>
            <a:pPr algn="l" fontAlgn="base"/>
            <a:r>
              <a:rPr lang="ko-KR" altLang="en-US" sz="6000" b="1" dirty="0" smtClean="0">
                <a:solidFill>
                  <a:schemeClr val="tx1"/>
                </a:solidFill>
                <a:latin typeface="+mj-lt"/>
              </a:rPr>
              <a:t>단청 불사</a:t>
            </a:r>
          </a:p>
          <a:p>
            <a:pPr algn="l" fontAlgn="base"/>
            <a:r>
              <a:rPr lang="en-US" altLang="ko-KR" sz="6000" dirty="0" smtClean="0">
                <a:solidFill>
                  <a:schemeClr val="tx1"/>
                </a:solidFill>
                <a:latin typeface="+mj-lt"/>
              </a:rPr>
              <a:t>-</a:t>
            </a:r>
            <a:r>
              <a:rPr lang="ko-KR" altLang="en-US" sz="6000" dirty="0" smtClean="0">
                <a:solidFill>
                  <a:schemeClr val="tx1"/>
                </a:solidFill>
                <a:latin typeface="+mj-lt"/>
              </a:rPr>
              <a:t>김천 </a:t>
            </a:r>
            <a:r>
              <a:rPr lang="ko-KR" altLang="en-US" sz="6000" dirty="0" err="1" smtClean="0">
                <a:solidFill>
                  <a:schemeClr val="tx1"/>
                </a:solidFill>
                <a:latin typeface="+mj-lt"/>
              </a:rPr>
              <a:t>구화사</a:t>
            </a:r>
            <a:r>
              <a:rPr lang="ko-KR" altLang="en-US" sz="6000" dirty="0" smtClean="0">
                <a:solidFill>
                  <a:schemeClr val="tx1"/>
                </a:solidFill>
                <a:latin typeface="+mj-lt"/>
              </a:rPr>
              <a:t> 대웅전 </a:t>
            </a:r>
            <a:r>
              <a:rPr lang="ko-KR" altLang="en-US" sz="6000" dirty="0" err="1" smtClean="0">
                <a:solidFill>
                  <a:schemeClr val="tx1"/>
                </a:solidFill>
                <a:latin typeface="+mj-lt"/>
              </a:rPr>
              <a:t>금단청</a:t>
            </a:r>
            <a:r>
              <a:rPr lang="ko-KR" altLang="en-US" sz="6000" dirty="0" smtClean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l" fontAlgn="base"/>
            <a:r>
              <a:rPr lang="en-US" altLang="ko-KR" sz="6000" dirty="0" smtClean="0">
                <a:solidFill>
                  <a:schemeClr val="tx1"/>
                </a:solidFill>
                <a:latin typeface="+mj-lt"/>
              </a:rPr>
              <a:t>-</a:t>
            </a:r>
            <a:r>
              <a:rPr lang="ko-KR" altLang="en-US" sz="6000" dirty="0" smtClean="0">
                <a:solidFill>
                  <a:schemeClr val="tx1"/>
                </a:solidFill>
                <a:latin typeface="+mj-lt"/>
              </a:rPr>
              <a:t>김천 </a:t>
            </a:r>
            <a:r>
              <a:rPr lang="ko-KR" altLang="en-US" sz="6000" dirty="0" err="1" smtClean="0">
                <a:solidFill>
                  <a:schemeClr val="tx1"/>
                </a:solidFill>
                <a:latin typeface="+mj-lt"/>
              </a:rPr>
              <a:t>개운사</a:t>
            </a:r>
            <a:r>
              <a:rPr lang="ko-KR" altLang="en-US" sz="6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ko-KR" altLang="en-US" sz="6000" spc="-300" dirty="0" smtClean="0">
                <a:solidFill>
                  <a:schemeClr val="tx1"/>
                </a:solidFill>
              </a:rPr>
              <a:t>대웅전 </a:t>
            </a:r>
            <a:r>
              <a:rPr lang="ko-KR" altLang="en-US" sz="6000" spc="-300" dirty="0" err="1" smtClean="0">
                <a:solidFill>
                  <a:schemeClr val="tx1"/>
                </a:solidFill>
              </a:rPr>
              <a:t>금단청</a:t>
            </a:r>
            <a:r>
              <a:rPr lang="en-US" altLang="ko-KR" sz="6000" spc="-300" dirty="0" smtClean="0">
                <a:solidFill>
                  <a:schemeClr val="tx1"/>
                </a:solidFill>
              </a:rPr>
              <a:t>, </a:t>
            </a:r>
            <a:r>
              <a:rPr lang="ko-KR" altLang="en-US" sz="6000" spc="-300" dirty="0" err="1" smtClean="0">
                <a:solidFill>
                  <a:schemeClr val="tx1"/>
                </a:solidFill>
                <a:latin typeface="+mj-lt"/>
              </a:rPr>
              <a:t>명부전</a:t>
            </a:r>
            <a:r>
              <a:rPr lang="ko-KR" altLang="en-US" sz="6000" spc="-3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ko-KR" altLang="en-US" sz="6000" spc="-300" dirty="0" err="1" smtClean="0">
                <a:solidFill>
                  <a:schemeClr val="tx1"/>
                </a:solidFill>
                <a:latin typeface="+mj-lt"/>
              </a:rPr>
              <a:t>얼금단청</a:t>
            </a:r>
            <a:endParaRPr lang="ko-KR" altLang="en-US" sz="6000" spc="-300" dirty="0" smtClean="0">
              <a:solidFill>
                <a:schemeClr val="tx1"/>
              </a:solidFill>
              <a:latin typeface="+mj-lt"/>
            </a:endParaRPr>
          </a:p>
          <a:p>
            <a:pPr algn="l" fontAlgn="base"/>
            <a:r>
              <a:rPr lang="en-US" altLang="ko-KR" sz="6000" dirty="0" smtClean="0">
                <a:solidFill>
                  <a:schemeClr val="tx1"/>
                </a:solidFill>
                <a:latin typeface="+mj-lt"/>
              </a:rPr>
              <a:t>-</a:t>
            </a:r>
            <a:r>
              <a:rPr lang="ko-KR" altLang="en-US" sz="6000" dirty="0" smtClean="0">
                <a:solidFill>
                  <a:schemeClr val="tx1"/>
                </a:solidFill>
                <a:latin typeface="+mj-lt"/>
              </a:rPr>
              <a:t>영덕 </a:t>
            </a:r>
            <a:r>
              <a:rPr lang="ko-KR" altLang="en-US" sz="6000" dirty="0" err="1" smtClean="0">
                <a:solidFill>
                  <a:schemeClr val="tx1"/>
                </a:solidFill>
                <a:latin typeface="+mj-lt"/>
              </a:rPr>
              <a:t>미타사</a:t>
            </a:r>
            <a:r>
              <a:rPr lang="ko-KR" altLang="en-US" sz="6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ko-KR" altLang="en-US" sz="6000" dirty="0" err="1" smtClean="0">
                <a:solidFill>
                  <a:schemeClr val="tx1"/>
                </a:solidFill>
                <a:latin typeface="+mj-lt"/>
              </a:rPr>
              <a:t>일주문</a:t>
            </a:r>
            <a:r>
              <a:rPr lang="ko-KR" altLang="en-US" sz="6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ko-KR" altLang="en-US" sz="6000" dirty="0" err="1" smtClean="0">
                <a:solidFill>
                  <a:schemeClr val="tx1"/>
                </a:solidFill>
                <a:latin typeface="+mj-lt"/>
              </a:rPr>
              <a:t>금모로단청</a:t>
            </a:r>
            <a:r>
              <a:rPr lang="ko-KR" altLang="en-US" sz="6000" dirty="0" smtClean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l" fontAlgn="base"/>
            <a:r>
              <a:rPr lang="en-US" altLang="ko-KR" sz="6000" spc="-300" dirty="0" smtClean="0">
                <a:solidFill>
                  <a:schemeClr val="tx1"/>
                </a:solidFill>
                <a:latin typeface="+mj-lt"/>
              </a:rPr>
              <a:t>-</a:t>
            </a:r>
            <a:r>
              <a:rPr lang="ko-KR" altLang="en-US" sz="6000" spc="-300" dirty="0" smtClean="0">
                <a:solidFill>
                  <a:schemeClr val="tx1"/>
                </a:solidFill>
                <a:latin typeface="+mj-lt"/>
              </a:rPr>
              <a:t>김천 </a:t>
            </a:r>
            <a:r>
              <a:rPr lang="ko-KR" altLang="en-US" sz="6000" spc="-300" dirty="0" err="1" smtClean="0">
                <a:solidFill>
                  <a:schemeClr val="tx1"/>
                </a:solidFill>
                <a:latin typeface="+mj-lt"/>
              </a:rPr>
              <a:t>신흥사</a:t>
            </a:r>
            <a:r>
              <a:rPr lang="ko-KR" altLang="en-US" sz="6000" spc="-3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ko-KR" altLang="en-US" sz="6000" spc="-300" dirty="0" err="1" smtClean="0">
                <a:solidFill>
                  <a:schemeClr val="tx1"/>
                </a:solidFill>
                <a:latin typeface="+mj-lt"/>
              </a:rPr>
              <a:t>극락전</a:t>
            </a:r>
            <a:r>
              <a:rPr lang="ko-KR" altLang="en-US" sz="6000" spc="-3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ko-KR" altLang="en-US" sz="6000" spc="-300" dirty="0" err="1" smtClean="0">
                <a:solidFill>
                  <a:schemeClr val="tx1"/>
                </a:solidFill>
                <a:latin typeface="+mj-lt"/>
              </a:rPr>
              <a:t>얼금단청</a:t>
            </a:r>
            <a:r>
              <a:rPr lang="en-US" altLang="ko-KR" sz="6000" spc="-3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ko-KR" altLang="en-US" sz="6000" spc="-300" dirty="0" smtClean="0">
                <a:solidFill>
                  <a:schemeClr val="tx1"/>
                </a:solidFill>
                <a:latin typeface="+mj-lt"/>
              </a:rPr>
              <a:t>산신각 </a:t>
            </a:r>
            <a:r>
              <a:rPr lang="ko-KR" altLang="en-US" sz="6000" spc="-300" dirty="0" err="1" smtClean="0">
                <a:solidFill>
                  <a:schemeClr val="tx1"/>
                </a:solidFill>
                <a:latin typeface="+mj-lt"/>
              </a:rPr>
              <a:t>모로단청</a:t>
            </a:r>
            <a:endParaRPr lang="ko-KR" altLang="en-US" sz="6000" spc="-300" dirty="0" smtClean="0">
              <a:solidFill>
                <a:schemeClr val="tx1"/>
              </a:solidFill>
              <a:latin typeface="+mj-lt"/>
            </a:endParaRPr>
          </a:p>
          <a:p>
            <a:pPr algn="l" fontAlgn="base"/>
            <a:r>
              <a:rPr lang="en-US" altLang="ko-KR" sz="6000" dirty="0" smtClean="0">
                <a:solidFill>
                  <a:schemeClr val="tx1"/>
                </a:solidFill>
                <a:latin typeface="+mj-lt"/>
              </a:rPr>
              <a:t>-</a:t>
            </a:r>
            <a:r>
              <a:rPr lang="ko-KR" altLang="en-US" sz="6000" dirty="0" smtClean="0">
                <a:solidFill>
                  <a:schemeClr val="tx1"/>
                </a:solidFill>
                <a:latin typeface="+mj-lt"/>
              </a:rPr>
              <a:t>대구 </a:t>
            </a:r>
            <a:r>
              <a:rPr lang="ko-KR" altLang="en-US" sz="6000" dirty="0" err="1" smtClean="0">
                <a:solidFill>
                  <a:schemeClr val="tx1"/>
                </a:solidFill>
                <a:latin typeface="+mj-lt"/>
              </a:rPr>
              <a:t>불광사</a:t>
            </a:r>
            <a:r>
              <a:rPr lang="ko-KR" altLang="en-US" sz="6000" dirty="0" smtClean="0">
                <a:solidFill>
                  <a:schemeClr val="tx1"/>
                </a:solidFill>
                <a:latin typeface="+mj-lt"/>
              </a:rPr>
              <a:t> 대웅전 </a:t>
            </a:r>
            <a:r>
              <a:rPr lang="ko-KR" altLang="en-US" sz="6000" dirty="0" err="1" smtClean="0">
                <a:solidFill>
                  <a:schemeClr val="tx1"/>
                </a:solidFill>
                <a:latin typeface="+mj-lt"/>
              </a:rPr>
              <a:t>금모로단청</a:t>
            </a:r>
            <a:endParaRPr lang="en-US" altLang="ko-KR" sz="6000" dirty="0" smtClean="0">
              <a:solidFill>
                <a:schemeClr val="tx1"/>
              </a:solidFill>
              <a:latin typeface="+mj-lt"/>
            </a:endParaRPr>
          </a:p>
          <a:p>
            <a:pPr algn="l" fontAlgn="base"/>
            <a:r>
              <a:rPr lang="en-US" altLang="ko-KR" sz="6000" dirty="0" smtClean="0">
                <a:solidFill>
                  <a:schemeClr val="tx1"/>
                </a:solidFill>
              </a:rPr>
              <a:t>-</a:t>
            </a:r>
            <a:r>
              <a:rPr lang="ko-KR" altLang="en-US" sz="6000" dirty="0" smtClean="0">
                <a:solidFill>
                  <a:schemeClr val="tx1"/>
                </a:solidFill>
              </a:rPr>
              <a:t>인천 </a:t>
            </a:r>
            <a:r>
              <a:rPr lang="ko-KR" altLang="en-US" sz="6000" dirty="0" err="1" smtClean="0">
                <a:solidFill>
                  <a:schemeClr val="tx1"/>
                </a:solidFill>
              </a:rPr>
              <a:t>용궁사</a:t>
            </a:r>
            <a:r>
              <a:rPr lang="ko-KR" altLang="en-US" sz="6000" dirty="0" smtClean="0">
                <a:solidFill>
                  <a:schemeClr val="tx1"/>
                </a:solidFill>
              </a:rPr>
              <a:t> </a:t>
            </a:r>
            <a:r>
              <a:rPr lang="ko-KR" altLang="en-US" sz="6000" dirty="0" err="1" smtClean="0">
                <a:solidFill>
                  <a:schemeClr val="tx1"/>
                </a:solidFill>
              </a:rPr>
              <a:t>용황각</a:t>
            </a:r>
            <a:r>
              <a:rPr lang="ko-KR" altLang="en-US" sz="6000" dirty="0" smtClean="0">
                <a:solidFill>
                  <a:schemeClr val="tx1"/>
                </a:solidFill>
              </a:rPr>
              <a:t> </a:t>
            </a:r>
            <a:r>
              <a:rPr lang="ko-KR" altLang="en-US" sz="6000" dirty="0" err="1" smtClean="0">
                <a:solidFill>
                  <a:schemeClr val="tx1"/>
                </a:solidFill>
              </a:rPr>
              <a:t>금모로단청</a:t>
            </a:r>
            <a:endParaRPr lang="ko-KR" altLang="en-US" sz="6000" dirty="0" smtClean="0">
              <a:solidFill>
                <a:schemeClr val="tx1"/>
              </a:solidFill>
              <a:latin typeface="+mj-lt"/>
            </a:endParaRPr>
          </a:p>
          <a:p>
            <a:pPr algn="l" fontAlgn="base"/>
            <a:r>
              <a:rPr lang="en-US" altLang="ko-KR" sz="6000" dirty="0" smtClean="0">
                <a:solidFill>
                  <a:schemeClr val="tx1"/>
                </a:solidFill>
                <a:latin typeface="+mj-lt"/>
              </a:rPr>
              <a:t>-</a:t>
            </a:r>
            <a:r>
              <a:rPr lang="ko-KR" altLang="en-US" sz="6000" dirty="0" smtClean="0">
                <a:solidFill>
                  <a:schemeClr val="tx1"/>
                </a:solidFill>
                <a:latin typeface="+mj-lt"/>
              </a:rPr>
              <a:t>문경 심원사 산신각 </a:t>
            </a:r>
            <a:r>
              <a:rPr lang="ko-KR" altLang="en-US" sz="6000" dirty="0" err="1" smtClean="0">
                <a:solidFill>
                  <a:schemeClr val="tx1"/>
                </a:solidFill>
                <a:latin typeface="+mj-lt"/>
              </a:rPr>
              <a:t>모로단청</a:t>
            </a:r>
            <a:endParaRPr lang="en-US" altLang="ko-KR" sz="6000" dirty="0" smtClean="0">
              <a:solidFill>
                <a:schemeClr val="tx1"/>
              </a:solidFill>
              <a:latin typeface="+mj-lt"/>
            </a:endParaRPr>
          </a:p>
          <a:p>
            <a:pPr algn="l" fontAlgn="base"/>
            <a:r>
              <a:rPr lang="en-US" altLang="ko-KR" sz="6000" dirty="0" smtClean="0">
                <a:solidFill>
                  <a:schemeClr val="tx1"/>
                </a:solidFill>
                <a:latin typeface="+mj-lt"/>
              </a:rPr>
              <a:t>-</a:t>
            </a:r>
            <a:r>
              <a:rPr lang="ko-KR" altLang="en-US" sz="6000" spc="-300" dirty="0" smtClean="0">
                <a:solidFill>
                  <a:schemeClr val="tx1"/>
                </a:solidFill>
                <a:latin typeface="+mj-lt"/>
              </a:rPr>
              <a:t>경기 고양시 </a:t>
            </a:r>
            <a:r>
              <a:rPr lang="ko-KR" altLang="en-US" sz="6000" spc="-300" dirty="0" err="1" smtClean="0">
                <a:solidFill>
                  <a:schemeClr val="tx1"/>
                </a:solidFill>
                <a:latin typeface="+mj-lt"/>
              </a:rPr>
              <a:t>진주강씨</a:t>
            </a:r>
            <a:r>
              <a:rPr lang="ko-KR" altLang="en-US" sz="6000" spc="-300" dirty="0" smtClean="0">
                <a:solidFill>
                  <a:schemeClr val="tx1"/>
                </a:solidFill>
                <a:latin typeface="+mj-lt"/>
              </a:rPr>
              <a:t> 문중 제실 </a:t>
            </a:r>
            <a:r>
              <a:rPr lang="ko-KR" altLang="en-US" sz="6000" spc="-300" dirty="0" err="1" smtClean="0">
                <a:solidFill>
                  <a:schemeClr val="tx1"/>
                </a:solidFill>
                <a:latin typeface="+mj-lt"/>
              </a:rPr>
              <a:t>모로단청</a:t>
            </a:r>
            <a:endParaRPr lang="ko-KR" altLang="en-US" sz="6000" spc="-300" dirty="0" smtClean="0">
              <a:solidFill>
                <a:schemeClr val="tx1"/>
              </a:solidFill>
              <a:latin typeface="+mj-lt"/>
            </a:endParaRPr>
          </a:p>
          <a:p>
            <a:pPr algn="l" fontAlgn="base"/>
            <a:r>
              <a:rPr lang="en-US" altLang="ko-KR" sz="6000" dirty="0" smtClean="0">
                <a:solidFill>
                  <a:schemeClr val="tx1"/>
                </a:solidFill>
                <a:latin typeface="+mj-lt"/>
              </a:rPr>
              <a:t>-</a:t>
            </a:r>
            <a:r>
              <a:rPr lang="ko-KR" altLang="en-US" sz="6000" spc="-300" dirty="0" smtClean="0">
                <a:solidFill>
                  <a:schemeClr val="tx1"/>
                </a:solidFill>
                <a:latin typeface="+mj-lt"/>
              </a:rPr>
              <a:t>경산 </a:t>
            </a:r>
            <a:r>
              <a:rPr lang="ko-KR" altLang="en-US" sz="6000" spc="-300" dirty="0" err="1" smtClean="0">
                <a:solidFill>
                  <a:schemeClr val="tx1"/>
                </a:solidFill>
                <a:latin typeface="+mj-lt"/>
              </a:rPr>
              <a:t>무량사</a:t>
            </a:r>
            <a:r>
              <a:rPr lang="ko-KR" altLang="en-US" sz="6000" spc="-300" dirty="0" smtClean="0">
                <a:solidFill>
                  <a:schemeClr val="tx1"/>
                </a:solidFill>
                <a:latin typeface="+mj-lt"/>
              </a:rPr>
              <a:t> 대웅전</a:t>
            </a:r>
            <a:r>
              <a:rPr lang="en-US" altLang="ko-KR" sz="6000" spc="-3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ko-KR" altLang="en-US" sz="6000" spc="-300" dirty="0" smtClean="0">
                <a:solidFill>
                  <a:schemeClr val="tx1"/>
                </a:solidFill>
                <a:latin typeface="+mj-lt"/>
              </a:rPr>
              <a:t>산신각</a:t>
            </a:r>
            <a:r>
              <a:rPr lang="en-US" altLang="ko-KR" sz="6000" spc="-3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ko-KR" altLang="en-US" sz="6000" spc="-300" dirty="0" err="1" smtClean="0">
                <a:solidFill>
                  <a:schemeClr val="tx1"/>
                </a:solidFill>
                <a:latin typeface="+mj-lt"/>
              </a:rPr>
              <a:t>용황각</a:t>
            </a:r>
            <a:r>
              <a:rPr lang="ko-KR" altLang="en-US" sz="6000" spc="-3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ko-KR" altLang="en-US" sz="6000" spc="-300" dirty="0" err="1" smtClean="0">
                <a:solidFill>
                  <a:schemeClr val="tx1"/>
                </a:solidFill>
                <a:latin typeface="+mj-lt"/>
              </a:rPr>
              <a:t>모로단청</a:t>
            </a:r>
            <a:endParaRPr lang="ko-KR" altLang="en-US" sz="6000" spc="-300" dirty="0" smtClean="0">
              <a:solidFill>
                <a:schemeClr val="tx1"/>
              </a:solidFill>
              <a:latin typeface="+mj-lt"/>
            </a:endParaRPr>
          </a:p>
          <a:p>
            <a:pPr algn="l" fontAlgn="base"/>
            <a:r>
              <a:rPr lang="en-US" altLang="ko-KR" sz="6000" dirty="0" smtClean="0">
                <a:solidFill>
                  <a:schemeClr val="tx1"/>
                </a:solidFill>
                <a:latin typeface="+mj-lt"/>
              </a:rPr>
              <a:t>-</a:t>
            </a:r>
            <a:r>
              <a:rPr lang="ko-KR" altLang="en-US" sz="6000" dirty="0" smtClean="0">
                <a:solidFill>
                  <a:schemeClr val="tx1"/>
                </a:solidFill>
                <a:latin typeface="+mj-lt"/>
              </a:rPr>
              <a:t>충주 호국황룡사 종각 </a:t>
            </a:r>
            <a:r>
              <a:rPr lang="ko-KR" altLang="en-US" sz="6000" dirty="0" err="1" smtClean="0">
                <a:solidFill>
                  <a:schemeClr val="tx1"/>
                </a:solidFill>
                <a:latin typeface="+mj-lt"/>
              </a:rPr>
              <a:t>모로단청</a:t>
            </a:r>
            <a:endParaRPr lang="ko-KR" altLang="en-US" sz="6000" dirty="0" smtClean="0">
              <a:solidFill>
                <a:schemeClr val="tx1"/>
              </a:solidFill>
              <a:latin typeface="+mj-lt"/>
            </a:endParaRPr>
          </a:p>
          <a:p>
            <a:pPr algn="l" fontAlgn="base"/>
            <a:r>
              <a:rPr lang="en-US" altLang="ko-KR" sz="6000" dirty="0" smtClean="0">
                <a:solidFill>
                  <a:schemeClr val="tx1"/>
                </a:solidFill>
                <a:latin typeface="+mj-lt"/>
              </a:rPr>
              <a:t>-</a:t>
            </a:r>
            <a:r>
              <a:rPr lang="ko-KR" altLang="en-US" sz="6000" dirty="0" smtClean="0">
                <a:solidFill>
                  <a:schemeClr val="tx1"/>
                </a:solidFill>
                <a:latin typeface="+mj-lt"/>
              </a:rPr>
              <a:t>서울 </a:t>
            </a:r>
            <a:r>
              <a:rPr lang="ko-KR" altLang="en-US" sz="6000" dirty="0" err="1" smtClean="0">
                <a:solidFill>
                  <a:schemeClr val="tx1"/>
                </a:solidFill>
                <a:latin typeface="+mj-lt"/>
              </a:rPr>
              <a:t>통해사</a:t>
            </a:r>
            <a:r>
              <a:rPr lang="ko-KR" altLang="en-US" sz="6000" dirty="0" smtClean="0">
                <a:solidFill>
                  <a:schemeClr val="tx1"/>
                </a:solidFill>
                <a:latin typeface="+mj-lt"/>
              </a:rPr>
              <a:t> 종각 </a:t>
            </a:r>
            <a:r>
              <a:rPr lang="ko-KR" altLang="en-US" sz="6000" dirty="0" err="1" smtClean="0">
                <a:solidFill>
                  <a:schemeClr val="tx1"/>
                </a:solidFill>
                <a:latin typeface="+mj-lt"/>
              </a:rPr>
              <a:t>모로단청</a:t>
            </a:r>
            <a:endParaRPr lang="en-US" altLang="ko-KR" sz="6000" dirty="0" smtClean="0">
              <a:solidFill>
                <a:schemeClr val="tx1"/>
              </a:solidFill>
              <a:latin typeface="+mj-lt"/>
            </a:endParaRPr>
          </a:p>
          <a:p>
            <a:pPr algn="l" fontAlgn="base"/>
            <a:r>
              <a:rPr lang="en-US" altLang="ko-KR" sz="6000" dirty="0" smtClean="0">
                <a:solidFill>
                  <a:schemeClr val="tx1"/>
                </a:solidFill>
                <a:latin typeface="+mj-lt"/>
              </a:rPr>
              <a:t>-</a:t>
            </a:r>
            <a:r>
              <a:rPr lang="ko-KR" altLang="en-US" sz="6000" dirty="0" smtClean="0">
                <a:solidFill>
                  <a:schemeClr val="tx1"/>
                </a:solidFill>
                <a:latin typeface="+mj-lt"/>
              </a:rPr>
              <a:t>인천 </a:t>
            </a:r>
            <a:r>
              <a:rPr lang="ko-KR" altLang="en-US" sz="6000" dirty="0" err="1" smtClean="0">
                <a:solidFill>
                  <a:schemeClr val="tx1"/>
                </a:solidFill>
                <a:latin typeface="+mj-lt"/>
              </a:rPr>
              <a:t>월미공원</a:t>
            </a:r>
            <a:r>
              <a:rPr lang="ko-KR" altLang="en-US" sz="6000" dirty="0" smtClean="0">
                <a:solidFill>
                  <a:schemeClr val="tx1"/>
                </a:solidFill>
                <a:latin typeface="+mj-lt"/>
              </a:rPr>
              <a:t> 망루 </a:t>
            </a:r>
            <a:r>
              <a:rPr lang="ko-KR" altLang="en-US" sz="6000" dirty="0" err="1" smtClean="0">
                <a:solidFill>
                  <a:schemeClr val="tx1"/>
                </a:solidFill>
                <a:latin typeface="+mj-lt"/>
              </a:rPr>
              <a:t>모로단청</a:t>
            </a:r>
            <a:endParaRPr lang="en-US" altLang="ko-KR" sz="6000" dirty="0" smtClean="0">
              <a:solidFill>
                <a:schemeClr val="tx1"/>
              </a:solidFill>
              <a:latin typeface="+mj-lt"/>
            </a:endParaRPr>
          </a:p>
          <a:p>
            <a:pPr algn="l" fontAlgn="base"/>
            <a:r>
              <a:rPr lang="en-US" altLang="ko-KR" sz="6000" dirty="0" smtClean="0">
                <a:solidFill>
                  <a:schemeClr val="tx1"/>
                </a:solidFill>
                <a:latin typeface="+mj-lt"/>
              </a:rPr>
              <a:t>-</a:t>
            </a:r>
            <a:r>
              <a:rPr lang="ko-KR" altLang="en-US" sz="6000" dirty="0" smtClean="0">
                <a:solidFill>
                  <a:schemeClr val="tx1"/>
                </a:solidFill>
                <a:latin typeface="+mj-lt"/>
              </a:rPr>
              <a:t>서울 </a:t>
            </a:r>
            <a:r>
              <a:rPr lang="ko-KR" altLang="en-US" sz="6000" dirty="0" err="1" smtClean="0">
                <a:solidFill>
                  <a:schemeClr val="tx1"/>
                </a:solidFill>
                <a:latin typeface="+mj-lt"/>
              </a:rPr>
              <a:t>삼룡사</a:t>
            </a:r>
            <a:r>
              <a:rPr lang="ko-KR" altLang="en-US" sz="6000" dirty="0" smtClean="0">
                <a:solidFill>
                  <a:schemeClr val="tx1"/>
                </a:solidFill>
                <a:latin typeface="+mj-lt"/>
              </a:rPr>
              <a:t> 인왕문 단청 및 벽화</a:t>
            </a:r>
            <a:endParaRPr lang="en-US" altLang="ko-KR" sz="6000" dirty="0" smtClean="0">
              <a:solidFill>
                <a:schemeClr val="tx1"/>
              </a:solidFill>
              <a:latin typeface="+mj-lt"/>
            </a:endParaRPr>
          </a:p>
          <a:p>
            <a:pPr algn="l" fontAlgn="base"/>
            <a:r>
              <a:rPr lang="en-US" altLang="ko-KR" sz="6000" dirty="0" smtClean="0">
                <a:solidFill>
                  <a:schemeClr val="tx1"/>
                </a:solidFill>
                <a:latin typeface="+mj-lt"/>
              </a:rPr>
              <a:t>-</a:t>
            </a:r>
            <a:r>
              <a:rPr lang="ko-KR" altLang="en-US" sz="6000" dirty="0" smtClean="0">
                <a:solidFill>
                  <a:schemeClr val="tx1"/>
                </a:solidFill>
                <a:latin typeface="+mj-lt"/>
              </a:rPr>
              <a:t>경기 남양주 </a:t>
            </a:r>
            <a:r>
              <a:rPr lang="ko-KR" altLang="en-US" sz="6000" dirty="0" err="1" smtClean="0">
                <a:solidFill>
                  <a:schemeClr val="tx1"/>
                </a:solidFill>
                <a:latin typeface="+mj-lt"/>
              </a:rPr>
              <a:t>수진사</a:t>
            </a:r>
            <a:r>
              <a:rPr lang="ko-KR" altLang="en-US" sz="6000" dirty="0" smtClean="0">
                <a:solidFill>
                  <a:schemeClr val="tx1"/>
                </a:solidFill>
                <a:latin typeface="+mj-lt"/>
              </a:rPr>
              <a:t> 산사요양시설 긋기 단청</a:t>
            </a:r>
          </a:p>
          <a:p>
            <a:pPr algn="l" fontAlgn="base"/>
            <a:r>
              <a:rPr lang="en-US" altLang="ko-KR" sz="6000" dirty="0" smtClean="0">
                <a:solidFill>
                  <a:schemeClr val="tx1"/>
                </a:solidFill>
                <a:latin typeface="+mj-lt"/>
              </a:rPr>
              <a:t>-</a:t>
            </a:r>
            <a:r>
              <a:rPr lang="ko-KR" altLang="en-US" sz="6000" dirty="0" smtClean="0">
                <a:solidFill>
                  <a:schemeClr val="tx1"/>
                </a:solidFill>
                <a:latin typeface="+mj-lt"/>
              </a:rPr>
              <a:t>그 외 다수</a:t>
            </a:r>
          </a:p>
        </p:txBody>
      </p:sp>
      <p:sp>
        <p:nvSpPr>
          <p:cNvPr id="4" name="부제목 2"/>
          <p:cNvSpPr txBox="1">
            <a:spLocks/>
          </p:cNvSpPr>
          <p:nvPr/>
        </p:nvSpPr>
        <p:spPr>
          <a:xfrm>
            <a:off x="14185576" y="4696783"/>
            <a:ext cx="21170602" cy="16201800"/>
          </a:xfrm>
          <a:prstGeom prst="rect">
            <a:avLst/>
          </a:prstGeom>
        </p:spPr>
        <p:txBody>
          <a:bodyPr vert="horz" lIns="452628" tIns="226314" rIns="452628" bIns="226314" rtlCol="0">
            <a:noAutofit/>
          </a:bodyPr>
          <a:lstStyle/>
          <a:p>
            <a:pPr fontAlgn="base"/>
            <a:r>
              <a:rPr lang="ko-KR" altLang="en-US" sz="7100" b="1" dirty="0" smtClean="0"/>
              <a:t> ◎ 주요 약력  ◎</a:t>
            </a:r>
            <a:endParaRPr lang="en-US" altLang="ko-KR" sz="7100" b="1" dirty="0" smtClean="0"/>
          </a:p>
          <a:p>
            <a:pPr fontAlgn="base"/>
            <a:endParaRPr lang="ko-KR" altLang="en-US" sz="2800" dirty="0" smtClean="0"/>
          </a:p>
          <a:p>
            <a:pPr fontAlgn="base">
              <a:lnSpc>
                <a:spcPct val="150000"/>
              </a:lnSpc>
            </a:pPr>
            <a:r>
              <a:rPr lang="en-US" altLang="ko-KR" sz="7100" b="1" dirty="0" smtClean="0"/>
              <a:t>-</a:t>
            </a:r>
            <a:r>
              <a:rPr lang="ko-KR" altLang="en-US" sz="7100" b="1" dirty="0" smtClean="0"/>
              <a:t>동국대학교 미술학부 불교미술전공 졸업</a:t>
            </a:r>
            <a:endParaRPr lang="ko-KR" altLang="en-US" sz="7100" dirty="0" smtClean="0"/>
          </a:p>
          <a:p>
            <a:pPr fontAlgn="base">
              <a:lnSpc>
                <a:spcPct val="150000"/>
              </a:lnSpc>
            </a:pPr>
            <a:r>
              <a:rPr lang="en-US" altLang="ko-KR" sz="7100" b="1" dirty="0" smtClean="0"/>
              <a:t>-</a:t>
            </a:r>
            <a:r>
              <a:rPr lang="ko-KR" altLang="en-US" sz="7100" b="1" dirty="0" smtClean="0"/>
              <a:t>문화재수리기능자 단청 제</a:t>
            </a:r>
            <a:r>
              <a:rPr lang="en-US" altLang="ko-KR" sz="7100" b="1" dirty="0" smtClean="0"/>
              <a:t>2633</a:t>
            </a:r>
            <a:r>
              <a:rPr lang="ko-KR" altLang="en-US" sz="7100" b="1" dirty="0" smtClean="0"/>
              <a:t>호</a:t>
            </a:r>
            <a:endParaRPr lang="ko-KR" altLang="en-US" sz="7100" dirty="0" smtClean="0"/>
          </a:p>
          <a:p>
            <a:pPr fontAlgn="base">
              <a:lnSpc>
                <a:spcPct val="150000"/>
              </a:lnSpc>
            </a:pPr>
            <a:r>
              <a:rPr lang="en-US" altLang="ko-KR" sz="7100" b="1" dirty="0" smtClean="0"/>
              <a:t>-</a:t>
            </a:r>
            <a:r>
              <a:rPr lang="ko-KR" altLang="en-US" sz="7100" b="1" dirty="0" smtClean="0"/>
              <a:t>문화재수리기술자 단청 제</a:t>
            </a:r>
            <a:r>
              <a:rPr lang="en-US" altLang="ko-KR" sz="7100" b="1" dirty="0" smtClean="0"/>
              <a:t>772</a:t>
            </a:r>
            <a:r>
              <a:rPr lang="ko-KR" altLang="en-US" sz="7100" b="1" dirty="0" smtClean="0"/>
              <a:t>호</a:t>
            </a:r>
            <a:endParaRPr lang="ko-KR" altLang="en-US" sz="7100" dirty="0" smtClean="0"/>
          </a:p>
          <a:p>
            <a:pPr fontAlgn="base">
              <a:lnSpc>
                <a:spcPct val="150000"/>
              </a:lnSpc>
            </a:pPr>
            <a:r>
              <a:rPr lang="en-US" altLang="ko-KR" sz="7100" b="1" dirty="0" smtClean="0"/>
              <a:t>-</a:t>
            </a:r>
            <a:r>
              <a:rPr lang="ko-KR" altLang="en-US" sz="7100" b="1" dirty="0" smtClean="0"/>
              <a:t>개인전</a:t>
            </a:r>
            <a:r>
              <a:rPr lang="en-US" altLang="ko-KR" sz="7100" b="1" dirty="0" smtClean="0"/>
              <a:t>(</a:t>
            </a:r>
            <a:r>
              <a:rPr lang="ko-KR" altLang="en-US" sz="7100" b="1" dirty="0" smtClean="0"/>
              <a:t>청주 </a:t>
            </a:r>
            <a:r>
              <a:rPr lang="ko-KR" altLang="en-US" sz="7100" b="1" dirty="0" err="1" smtClean="0"/>
              <a:t>마야사</a:t>
            </a:r>
            <a:r>
              <a:rPr lang="ko-KR" altLang="en-US" sz="7100" b="1" dirty="0" smtClean="0"/>
              <a:t> 교육관 갤러리</a:t>
            </a:r>
            <a:r>
              <a:rPr lang="en-US" altLang="ko-KR" sz="7100" b="1" dirty="0" smtClean="0"/>
              <a:t>)</a:t>
            </a:r>
            <a:endParaRPr lang="ko-KR" altLang="en-US" sz="7100" dirty="0" smtClean="0"/>
          </a:p>
          <a:p>
            <a:pPr fontAlgn="base">
              <a:lnSpc>
                <a:spcPct val="150000"/>
              </a:lnSpc>
            </a:pPr>
            <a:r>
              <a:rPr lang="en-US" altLang="ko-KR" sz="7100" b="1" dirty="0" smtClean="0"/>
              <a:t>-</a:t>
            </a:r>
            <a:r>
              <a:rPr lang="ko-KR" altLang="en-US" sz="7100" b="1" dirty="0" smtClean="0"/>
              <a:t>설화 </a:t>
            </a:r>
            <a:r>
              <a:rPr lang="en-US" altLang="ko-KR" sz="7100" b="1" dirty="0" smtClean="0"/>
              <a:t>4</a:t>
            </a:r>
            <a:r>
              <a:rPr lang="ko-KR" altLang="en-US" sz="7100" b="1" dirty="0" smtClean="0"/>
              <a:t>인</a:t>
            </a:r>
            <a:r>
              <a:rPr lang="en-US" altLang="ko-KR" sz="7100" b="1" dirty="0" smtClean="0"/>
              <a:t>4</a:t>
            </a:r>
            <a:r>
              <a:rPr lang="ko-KR" altLang="en-US" sz="7100" b="1" dirty="0" err="1" smtClean="0"/>
              <a:t>색전</a:t>
            </a:r>
            <a:r>
              <a:rPr lang="en-US" altLang="ko-KR" sz="7100" b="1" dirty="0" smtClean="0"/>
              <a:t>(</a:t>
            </a:r>
            <a:r>
              <a:rPr lang="ko-KR" altLang="en-US" sz="7100" b="1" dirty="0" smtClean="0"/>
              <a:t>동문</a:t>
            </a:r>
            <a:r>
              <a:rPr lang="en-US" altLang="ko-KR" sz="7100" b="1" dirty="0" smtClean="0"/>
              <a:t>4</a:t>
            </a:r>
            <a:r>
              <a:rPr lang="ko-KR" altLang="en-US" sz="7100" b="1" dirty="0" err="1" smtClean="0"/>
              <a:t>인전</a:t>
            </a:r>
            <a:r>
              <a:rPr lang="en-US" altLang="ko-KR" sz="7100" b="1" dirty="0" smtClean="0"/>
              <a:t>-</a:t>
            </a:r>
            <a:r>
              <a:rPr lang="ko-KR" altLang="en-US" sz="7100" b="1" dirty="0" smtClean="0"/>
              <a:t>갤러리 </a:t>
            </a:r>
            <a:r>
              <a:rPr lang="ko-KR" altLang="en-US" sz="7100" b="1" dirty="0" err="1" smtClean="0"/>
              <a:t>이즈</a:t>
            </a:r>
            <a:r>
              <a:rPr lang="en-US" altLang="ko-KR" sz="7100" b="1" dirty="0" smtClean="0"/>
              <a:t>)</a:t>
            </a:r>
            <a:endParaRPr lang="ko-KR" altLang="en-US" sz="7100" dirty="0" smtClean="0"/>
          </a:p>
          <a:p>
            <a:pPr fontAlgn="base">
              <a:lnSpc>
                <a:spcPct val="150000"/>
              </a:lnSpc>
            </a:pPr>
            <a:r>
              <a:rPr lang="en-US" altLang="ko-KR" sz="7100" b="1" dirty="0" smtClean="0"/>
              <a:t>-</a:t>
            </a:r>
            <a:r>
              <a:rPr lang="ko-KR" altLang="en-US" sz="7100" b="1" dirty="0" smtClean="0"/>
              <a:t>제</a:t>
            </a:r>
            <a:r>
              <a:rPr lang="en-US" altLang="ko-KR" sz="7100" b="1" dirty="0" smtClean="0"/>
              <a:t>11</a:t>
            </a:r>
            <a:r>
              <a:rPr lang="ko-KR" altLang="en-US" sz="7100" b="1" dirty="0" smtClean="0"/>
              <a:t>회 서울국제불교박람회 </a:t>
            </a:r>
            <a:r>
              <a:rPr lang="ko-KR" altLang="en-US" sz="7100" b="1" dirty="0" err="1" smtClean="0"/>
              <a:t>붓다아트페어</a:t>
            </a:r>
            <a:r>
              <a:rPr lang="en-US" altLang="ko-KR" sz="6400" b="1" dirty="0" smtClean="0"/>
              <a:t>(SETEC)</a:t>
            </a:r>
            <a:endParaRPr lang="ko-KR" altLang="en-US" sz="6400" dirty="0" smtClean="0"/>
          </a:p>
          <a:p>
            <a:pPr fontAlgn="base">
              <a:lnSpc>
                <a:spcPct val="150000"/>
              </a:lnSpc>
            </a:pPr>
            <a:r>
              <a:rPr lang="en-US" altLang="ko-KR" sz="7100" b="1" dirty="0" smtClean="0"/>
              <a:t>-</a:t>
            </a:r>
            <a:r>
              <a:rPr lang="ko-KR" altLang="en-US" sz="7100" b="1" dirty="0" smtClean="0"/>
              <a:t>제</a:t>
            </a:r>
            <a:r>
              <a:rPr lang="en-US" altLang="ko-KR" sz="7100" b="1" dirty="0" smtClean="0"/>
              <a:t>49</a:t>
            </a:r>
            <a:r>
              <a:rPr lang="ko-KR" altLang="en-US" sz="7100" b="1" dirty="0" smtClean="0"/>
              <a:t>회 경상북도 미술대전 입상</a:t>
            </a:r>
            <a:endParaRPr lang="ko-KR" altLang="en-US" sz="7100" dirty="0" smtClean="0"/>
          </a:p>
          <a:p>
            <a:pPr fontAlgn="base">
              <a:lnSpc>
                <a:spcPct val="150000"/>
              </a:lnSpc>
            </a:pPr>
            <a:r>
              <a:rPr lang="en-US" altLang="ko-KR" sz="7100" b="1" dirty="0" smtClean="0"/>
              <a:t>-</a:t>
            </a:r>
            <a:r>
              <a:rPr lang="ko-KR" altLang="en-US" sz="7100" b="1" dirty="0" smtClean="0"/>
              <a:t>제</a:t>
            </a:r>
            <a:r>
              <a:rPr lang="en-US" altLang="ko-KR" sz="7100" b="1" dirty="0" smtClean="0"/>
              <a:t>6</a:t>
            </a:r>
            <a:r>
              <a:rPr lang="ko-KR" altLang="en-US" sz="7100" b="1" dirty="0" smtClean="0"/>
              <a:t>회 양주서예대전 장려상</a:t>
            </a:r>
            <a:endParaRPr kumimoji="0" lang="ko-KR" altLang="en-US" sz="7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5" name="그림 4" descr="20201002_2001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6354" y="5071825"/>
            <a:ext cx="12601400" cy="12833417"/>
          </a:xfrm>
          <a:prstGeom prst="rect">
            <a:avLst/>
          </a:prstGeom>
        </p:spPr>
      </p:pic>
      <p:sp>
        <p:nvSpPr>
          <p:cNvPr id="7" name="부제목 2"/>
          <p:cNvSpPr txBox="1">
            <a:spLocks/>
          </p:cNvSpPr>
          <p:nvPr/>
        </p:nvSpPr>
        <p:spPr>
          <a:xfrm>
            <a:off x="18434298" y="23102879"/>
            <a:ext cx="16417824" cy="20431321"/>
          </a:xfrm>
          <a:prstGeom prst="rect">
            <a:avLst/>
          </a:prstGeom>
        </p:spPr>
        <p:txBody>
          <a:bodyPr vert="horz" lIns="452628" tIns="226314" rIns="452628" bIns="226314" rtlCol="0">
            <a:noAutofit/>
          </a:bodyPr>
          <a:lstStyle/>
          <a:p>
            <a:pPr marL="0" marR="0" lvl="0" indent="0" algn="l" defTabSz="452628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탱화 불사</a:t>
            </a:r>
            <a:endParaRPr kumimoji="0" lang="ko-KR" altLang="en-US" sz="6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452628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-</a:t>
            </a:r>
            <a:r>
              <a:rPr kumimoji="0" lang="ko-KR" altLang="en-US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김천 </a:t>
            </a:r>
            <a:r>
              <a:rPr kumimoji="0" lang="ko-KR" altLang="en-US" sz="6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구화사</a:t>
            </a:r>
            <a:r>
              <a:rPr kumimoji="0" lang="ko-KR" altLang="en-US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ko-KR" altLang="en-US" sz="6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삼세불회도</a:t>
            </a:r>
            <a:r>
              <a:rPr kumimoji="0" lang="en-US" altLang="ko-KR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, 104</a:t>
            </a:r>
            <a:r>
              <a:rPr kumimoji="0" lang="ko-KR" altLang="en-US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위 신중탱화</a:t>
            </a:r>
            <a:r>
              <a:rPr kumimoji="0" lang="en-US" altLang="ko-KR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,    </a:t>
            </a:r>
          </a:p>
          <a:p>
            <a:pPr marL="0" marR="0" lvl="0" indent="0" algn="l" defTabSz="452628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6000" dirty="0" smtClean="0">
                <a:latin typeface="+mj-lt"/>
              </a:rPr>
              <a:t>  </a:t>
            </a:r>
            <a:r>
              <a:rPr kumimoji="0" lang="ko-KR" altLang="en-US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지장탱화</a:t>
            </a:r>
            <a:r>
              <a:rPr kumimoji="0" lang="en-US" altLang="ko-KR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ko-KR" altLang="en-US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산신탱화</a:t>
            </a:r>
            <a:r>
              <a:rPr kumimoji="0" lang="en-US" altLang="ko-KR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ko-KR" altLang="en-US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독성탱화</a:t>
            </a:r>
          </a:p>
          <a:p>
            <a:pPr marL="0" marR="0" lvl="0" indent="0" algn="l" defTabSz="452628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-</a:t>
            </a:r>
            <a:r>
              <a:rPr kumimoji="0" lang="ko-KR" altLang="en-US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상주 </a:t>
            </a:r>
            <a:r>
              <a:rPr kumimoji="0" lang="ko-KR" altLang="en-US" sz="6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상락사</a:t>
            </a:r>
            <a:r>
              <a:rPr kumimoji="0" lang="ko-KR" altLang="en-US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영산회상도</a:t>
            </a:r>
            <a:r>
              <a:rPr kumimoji="0" lang="en-US" altLang="ko-KR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, 104</a:t>
            </a:r>
            <a:r>
              <a:rPr kumimoji="0" lang="ko-KR" altLang="en-US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위 신중탱화</a:t>
            </a:r>
          </a:p>
          <a:p>
            <a:pPr marL="0" marR="0" lvl="0" indent="0" algn="l" defTabSz="452628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-</a:t>
            </a:r>
            <a:r>
              <a:rPr kumimoji="0" lang="ko-KR" altLang="en-US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공주 </a:t>
            </a:r>
            <a:r>
              <a:rPr kumimoji="0" lang="ko-KR" altLang="en-US" sz="6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용암사</a:t>
            </a:r>
            <a:r>
              <a:rPr kumimoji="0" lang="ko-KR" altLang="en-US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후불탱화</a:t>
            </a:r>
            <a:r>
              <a:rPr kumimoji="0" lang="en-US" altLang="ko-KR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. </a:t>
            </a:r>
            <a:r>
              <a:rPr kumimoji="0" lang="ko-KR" altLang="en-US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신중탱화</a:t>
            </a:r>
            <a:r>
              <a:rPr kumimoji="0" lang="en-US" altLang="ko-KR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. </a:t>
            </a:r>
            <a:r>
              <a:rPr kumimoji="0" lang="ko-KR" altLang="en-US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칠성탱화 </a:t>
            </a:r>
          </a:p>
          <a:p>
            <a:pPr marL="0" marR="0" lvl="0" indent="0" algn="l" defTabSz="452628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-</a:t>
            </a:r>
            <a:r>
              <a:rPr kumimoji="0" lang="ko-KR" altLang="en-US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김천 </a:t>
            </a:r>
            <a:r>
              <a:rPr kumimoji="0" lang="ko-KR" altLang="en-US" sz="6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신흥사</a:t>
            </a:r>
            <a:r>
              <a:rPr kumimoji="0" lang="ko-KR" altLang="en-US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독성탱화</a:t>
            </a:r>
          </a:p>
          <a:p>
            <a:pPr marL="0" marR="0" lvl="0" indent="0" algn="l" defTabSz="452628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-</a:t>
            </a:r>
            <a:r>
              <a:rPr kumimoji="0" lang="ko-KR" altLang="en-US" sz="6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증평</a:t>
            </a:r>
            <a:r>
              <a:rPr kumimoji="0" lang="ko-KR" altLang="en-US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ko-KR" altLang="en-US" sz="6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보경사</a:t>
            </a:r>
            <a:r>
              <a:rPr kumimoji="0" lang="ko-KR" altLang="en-US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칠성탱화</a:t>
            </a:r>
            <a:r>
              <a:rPr kumimoji="0" lang="en-US" altLang="ko-KR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ko-KR" altLang="en-US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독성탱화</a:t>
            </a:r>
            <a:r>
              <a:rPr kumimoji="0" lang="en-US" altLang="ko-KR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ko-KR" altLang="en-US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산신탱화</a:t>
            </a:r>
          </a:p>
          <a:p>
            <a:pPr marL="0" marR="0" lvl="0" indent="0" algn="l" defTabSz="452628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-</a:t>
            </a:r>
            <a:r>
              <a:rPr kumimoji="0" lang="ko-KR" altLang="en-US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경산 </a:t>
            </a:r>
            <a:r>
              <a:rPr kumimoji="0" lang="ko-KR" altLang="en-US" sz="6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무량사</a:t>
            </a:r>
            <a:r>
              <a:rPr kumimoji="0" lang="ko-KR" altLang="en-US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ko-KR" altLang="en-US" sz="6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거북암</a:t>
            </a:r>
            <a:r>
              <a:rPr kumimoji="0" lang="ko-KR" altLang="en-US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후불탱화</a:t>
            </a:r>
            <a:r>
              <a:rPr kumimoji="0" lang="en-US" altLang="ko-KR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ko-KR" altLang="en-US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칠성탱화</a:t>
            </a:r>
            <a:r>
              <a:rPr kumimoji="0" lang="en-US" altLang="ko-KR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,</a:t>
            </a:r>
          </a:p>
          <a:p>
            <a:pPr marL="0" marR="0" lvl="0" indent="0" algn="l" defTabSz="452628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6000" dirty="0" smtClean="0">
                <a:latin typeface="+mj-lt"/>
              </a:rPr>
              <a:t>  </a:t>
            </a:r>
            <a:r>
              <a:rPr kumimoji="0" lang="en-US" altLang="ko-KR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104</a:t>
            </a:r>
            <a:r>
              <a:rPr kumimoji="0" lang="ko-KR" altLang="en-US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위 신중탱화</a:t>
            </a:r>
            <a:r>
              <a:rPr kumimoji="0" lang="en-US" altLang="ko-KR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ko-KR" altLang="en-US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산신탱화</a:t>
            </a:r>
            <a:r>
              <a:rPr kumimoji="0" lang="en-US" altLang="ko-KR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ko-KR" altLang="en-US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독성탱화</a:t>
            </a:r>
            <a:endParaRPr kumimoji="0" lang="en-US" altLang="ko-KR" sz="6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452628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6000" dirty="0" smtClean="0">
                <a:latin typeface="+mj-lt"/>
              </a:rPr>
              <a:t>-</a:t>
            </a:r>
            <a:r>
              <a:rPr lang="ko-KR" altLang="en-US" sz="6000" dirty="0" smtClean="0">
                <a:latin typeface="+mj-lt"/>
              </a:rPr>
              <a:t>서울 올림픽공원 법당 후불탱화</a:t>
            </a:r>
            <a:endParaRPr kumimoji="0" lang="ko-KR" altLang="en-US" sz="6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452628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-</a:t>
            </a:r>
            <a:r>
              <a:rPr kumimoji="0" lang="ko-KR" altLang="en-US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그 외 다수</a:t>
            </a:r>
            <a:endParaRPr kumimoji="0" lang="en-US" altLang="ko-KR" sz="6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452628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ko-KR" altLang="en-US" sz="6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lvl="0" fontAlgn="base">
              <a:spcBef>
                <a:spcPct val="20000"/>
              </a:spcBef>
              <a:defRPr/>
            </a:pPr>
            <a:r>
              <a:rPr kumimoji="0" lang="ko-KR" altLang="en-US" sz="6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개채</a:t>
            </a:r>
            <a:r>
              <a:rPr kumimoji="0" lang="ko-KR" altLang="en-US" sz="6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불사</a:t>
            </a:r>
            <a:endParaRPr lang="ko-KR" altLang="en-US" sz="6000" dirty="0" smtClean="0"/>
          </a:p>
          <a:p>
            <a:pPr lvl="0" fontAlgn="base">
              <a:spcBef>
                <a:spcPct val="20000"/>
              </a:spcBef>
              <a:defRPr/>
            </a:pPr>
            <a:r>
              <a:rPr lang="en-US" altLang="ko-KR" sz="6000" dirty="0" smtClean="0"/>
              <a:t>-</a:t>
            </a:r>
            <a:r>
              <a:rPr lang="ko-KR" altLang="en-US" sz="6000" dirty="0" smtClean="0"/>
              <a:t>구미 </a:t>
            </a:r>
            <a:r>
              <a:rPr lang="ko-KR" altLang="en-US" sz="6000" dirty="0" err="1" smtClean="0"/>
              <a:t>대원사</a:t>
            </a:r>
            <a:r>
              <a:rPr lang="ko-KR" altLang="en-US" sz="6000" dirty="0" smtClean="0"/>
              <a:t> </a:t>
            </a:r>
            <a:r>
              <a:rPr lang="en-US" altLang="ko-KR" sz="6000" dirty="0" smtClean="0"/>
              <a:t>18</a:t>
            </a:r>
            <a:r>
              <a:rPr lang="ko-KR" altLang="en-US" sz="6000" dirty="0" smtClean="0"/>
              <a:t>나한</a:t>
            </a:r>
            <a:r>
              <a:rPr lang="en-US" altLang="ko-KR" sz="6000" dirty="0" smtClean="0"/>
              <a:t>, </a:t>
            </a:r>
            <a:r>
              <a:rPr lang="ko-KR" altLang="en-US" sz="6000" dirty="0" smtClean="0"/>
              <a:t>사천왕</a:t>
            </a:r>
            <a:r>
              <a:rPr lang="en-US" altLang="ko-KR" sz="6000" dirty="0" smtClean="0"/>
              <a:t>, </a:t>
            </a:r>
            <a:r>
              <a:rPr lang="ko-KR" altLang="en-US" sz="6000" dirty="0" smtClean="0"/>
              <a:t>법고</a:t>
            </a:r>
          </a:p>
          <a:p>
            <a:pPr marL="0" marR="0" lvl="0" indent="0" algn="l" defTabSz="452628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-</a:t>
            </a:r>
            <a:r>
              <a:rPr kumimoji="0" lang="ko-KR" altLang="en-US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인천 보각선원 사천왕 </a:t>
            </a:r>
          </a:p>
          <a:p>
            <a:pPr marL="0" marR="0" lvl="0" indent="0" algn="l" defTabSz="452628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-</a:t>
            </a:r>
            <a:r>
              <a:rPr kumimoji="0" lang="ko-KR" altLang="en-US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영천 </a:t>
            </a:r>
            <a:r>
              <a:rPr kumimoji="0" lang="ko-KR" altLang="en-US" sz="6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은해사</a:t>
            </a:r>
            <a:r>
              <a:rPr kumimoji="0" lang="ko-KR" altLang="en-US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altLang="ko-KR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16</a:t>
            </a:r>
            <a:r>
              <a:rPr kumimoji="0" lang="ko-KR" altLang="en-US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나한</a:t>
            </a:r>
          </a:p>
          <a:p>
            <a:pPr marL="0" marR="0" lvl="0" indent="0" algn="l" defTabSz="452628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-</a:t>
            </a:r>
            <a:r>
              <a:rPr kumimoji="0" lang="ko-KR" altLang="en-US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청도 </a:t>
            </a:r>
            <a:r>
              <a:rPr kumimoji="0" lang="ko-KR" altLang="en-US" sz="6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적천사</a:t>
            </a:r>
            <a:r>
              <a:rPr kumimoji="0" lang="ko-KR" altLang="en-US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법고</a:t>
            </a:r>
            <a:r>
              <a:rPr kumimoji="0" lang="en-US" altLang="ko-KR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ko-KR" altLang="en-US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목어</a:t>
            </a:r>
            <a:endParaRPr kumimoji="0" lang="en-US" altLang="ko-KR" sz="6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452628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-</a:t>
            </a:r>
            <a:r>
              <a:rPr kumimoji="0" lang="ko-KR" altLang="en-US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그 외 다수</a:t>
            </a:r>
            <a:endParaRPr kumimoji="0" lang="ko-KR" altLang="en-US" sz="6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504306" y="21002646"/>
            <a:ext cx="11449272" cy="1800200"/>
          </a:xfrm>
          <a:prstGeom prst="rect">
            <a:avLst/>
          </a:prstGeom>
        </p:spPr>
        <p:txBody>
          <a:bodyPr vert="horz" lIns="452628" tIns="226314" rIns="452628" bIns="226314" rtlCol="0">
            <a:noAutofit/>
          </a:bodyPr>
          <a:lstStyle/>
          <a:p>
            <a:pPr lvl="0" fontAlgn="base">
              <a:spcBef>
                <a:spcPct val="20000"/>
              </a:spcBef>
            </a:pPr>
            <a:r>
              <a:rPr lang="ko-KR" altLang="en-US" sz="7100" b="1" dirty="0" smtClean="0"/>
              <a:t> ◎ </a:t>
            </a:r>
            <a:r>
              <a:rPr kumimoji="0" lang="ko-KR" altLang="en-US" sz="7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불사 조성 이력 </a:t>
            </a:r>
            <a:r>
              <a:rPr lang="ko-KR" altLang="en-US" sz="7100" b="1" dirty="0" smtClean="0"/>
              <a:t> ◎</a:t>
            </a:r>
            <a:endParaRPr kumimoji="0" lang="ko-KR" altLang="en-US" sz="71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17714218" y="23402913"/>
            <a:ext cx="0" cy="202813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266</Words>
  <Application>Microsoft Office PowerPoint</Application>
  <PresentationFormat>사용자 지정</PresentationFormat>
  <Paragraphs>46</Paragraphs>
  <Slides>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테마</vt:lpstr>
      <vt:lpstr>임우 진영미</vt:lpstr>
    </vt:vector>
  </TitlesOfParts>
  <Company>R&amp;D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임우 진영미</dc:title>
  <dc:creator>Microsoft Corporation</dc:creator>
  <cp:lastModifiedBy>yomi</cp:lastModifiedBy>
  <cp:revision>35</cp:revision>
  <dcterms:created xsi:type="dcterms:W3CDTF">2006-10-05T04:04:58Z</dcterms:created>
  <dcterms:modified xsi:type="dcterms:W3CDTF">2023-02-27T03:27:33Z</dcterms:modified>
</cp:coreProperties>
</file>