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744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presProps" Target="presProps.xml"  /><Relationship Id="rId12" Type="http://schemas.openxmlformats.org/officeDocument/2006/relationships/viewProps" Target="viewProps.xml"  /><Relationship Id="rId13" Type="http://schemas.openxmlformats.org/officeDocument/2006/relationships/theme" Target="theme/theme1.xml"  /><Relationship Id="rId14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4660-48DF-4C7F-BF8E-F86E630034DB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23A-0739-45CD-94DD-5B2AA100B3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26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4660-48DF-4C7F-BF8E-F86E630034DB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23A-0739-45CD-94DD-5B2AA100B3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355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4660-48DF-4C7F-BF8E-F86E630034DB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23A-0739-45CD-94DD-5B2AA100B3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39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4660-48DF-4C7F-BF8E-F86E630034DB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23A-0739-45CD-94DD-5B2AA100B3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51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4660-48DF-4C7F-BF8E-F86E630034DB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23A-0739-45CD-94DD-5B2AA100B3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2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4660-48DF-4C7F-BF8E-F86E630034DB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23A-0739-45CD-94DD-5B2AA100B3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3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4660-48DF-4C7F-BF8E-F86E630034DB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23A-0739-45CD-94DD-5B2AA100B3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84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4660-48DF-4C7F-BF8E-F86E630034DB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23A-0739-45CD-94DD-5B2AA100B3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9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4660-48DF-4C7F-BF8E-F86E630034DB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23A-0739-45CD-94DD-5B2AA100B3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05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4660-48DF-4C7F-BF8E-F86E630034DB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23A-0739-45CD-94DD-5B2AA100B3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56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4660-48DF-4C7F-BF8E-F86E630034DB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923A-0739-45CD-94DD-5B2AA100B3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828126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64660-48DF-4C7F-BF8E-F86E630034DB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3923A-0739-45CD-94DD-5B2AA100B3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14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Relationship Id="rId4" Type="http://schemas.openxmlformats.org/officeDocument/2006/relationships/image" Target="../media/image9.jpeg"  /><Relationship Id="rId5" Type="http://schemas.openxmlformats.org/officeDocument/2006/relationships/image" Target="../media/image10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4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Relationship Id="rId3" Type="http://schemas.openxmlformats.org/officeDocument/2006/relationships/image" Target="../media/image16.png"  /><Relationship Id="rId4" Type="http://schemas.openxmlformats.org/officeDocument/2006/relationships/image" Target="../media/image17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2246" y="0"/>
            <a:ext cx="12059754" cy="6692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697273" cy="7255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6073" y="-52018"/>
            <a:ext cx="12055926" cy="6865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rcRect t="3650"/>
          <a:stretch>
            <a:fillRect/>
          </a:stretch>
        </p:blipFill>
        <p:spPr>
          <a:xfrm>
            <a:off x="-37493" y="0"/>
            <a:ext cx="12229493" cy="6976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76001" cy="7022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" y="-24983"/>
            <a:ext cx="12191999" cy="6907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비구 정도스님의 </a:t>
            </a:r>
            <a:br>
              <a:rPr lang="en-US" altLang="ko-KR"/>
            </a:br>
            <a:r>
              <a:rPr lang="ko-KR" altLang="en-US"/>
              <a:t>연꽃 사진전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160149" y="-179127"/>
            <a:ext cx="7864001" cy="589800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43618" y="0"/>
            <a:ext cx="4548382" cy="449450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834752" y="-92074"/>
            <a:ext cx="2545284" cy="339371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199939" y="3276100"/>
            <a:ext cx="5992061" cy="35819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134748" y="5473495"/>
            <a:ext cx="9639946" cy="13845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2600" b="1">
                <a:latin typeface="+mj-lt"/>
              </a:rPr>
              <a:t>비구 정도(正道) 스님의 연꽃 </a:t>
            </a:r>
            <a:endParaRPr lang="ko-KR" altLang="en-US" sz="2600" b="1">
              <a:latin typeface="+mj-lt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2600" b="1">
                <a:latin typeface="+mj-lt"/>
              </a:rPr>
              <a:t>사진전 </a:t>
            </a:r>
            <a:endParaRPr lang="ko-KR" altLang="en-US" sz="2600" b="1">
              <a:latin typeface="+mj-lt"/>
            </a:endParaRPr>
          </a:p>
          <a:p>
            <a:pPr algn="ctr">
              <a:defRPr/>
            </a:pPr>
            <a:r>
              <a:rPr lang="ko-KR" altLang="en-US">
                <a:latin typeface="+mj-lt"/>
              </a:rPr>
              <a:t>일시</a:t>
            </a:r>
            <a:r>
              <a:rPr lang="en-US" altLang="ko-KR">
                <a:latin typeface="+mj-lt"/>
              </a:rPr>
              <a:t>: 2022. 9. 29~ 2022. 10. 2</a:t>
            </a:r>
            <a:endParaRPr lang="en-US" altLang="ko-KR">
              <a:latin typeface="+mj-lt"/>
            </a:endParaRPr>
          </a:p>
          <a:p>
            <a:pPr algn="ctr">
              <a:defRPr/>
            </a:pPr>
            <a:r>
              <a:rPr lang="ko-KR" altLang="en-US">
                <a:latin typeface="+mj-lt"/>
              </a:rPr>
              <a:t>장소</a:t>
            </a:r>
            <a:r>
              <a:rPr lang="en-US" altLang="ko-KR">
                <a:latin typeface="+mj-lt"/>
              </a:rPr>
              <a:t>: 2022</a:t>
            </a:r>
            <a:r>
              <a:rPr lang="ko-KR" altLang="en-US">
                <a:latin typeface="+mj-lt"/>
              </a:rPr>
              <a:t>년 불교박람회  </a:t>
            </a:r>
            <a:r>
              <a:rPr lang="en-US" altLang="ko-KR">
                <a:latin typeface="+mj-lt"/>
              </a:rPr>
              <a:t>A</a:t>
            </a:r>
            <a:r>
              <a:rPr lang="ko-KR" altLang="en-US">
                <a:latin typeface="+mj-lt"/>
              </a:rPr>
              <a:t>관 </a:t>
            </a:r>
            <a:r>
              <a:rPr lang="en-US" altLang="ko-KR">
                <a:latin typeface="+mj-lt"/>
              </a:rPr>
              <a:t>032</a:t>
            </a:r>
            <a:r>
              <a:rPr lang="ko-KR" altLang="en-US">
                <a:latin typeface="+mj-lt"/>
              </a:rPr>
              <a:t>호</a:t>
            </a:r>
            <a:r>
              <a:rPr lang="en-US" altLang="ko-KR">
                <a:latin typeface="+mj-lt"/>
              </a:rPr>
              <a:t>/</a:t>
            </a:r>
            <a:r>
              <a:rPr lang="ko-KR" altLang="en-US">
                <a:latin typeface="+mj-lt"/>
              </a:rPr>
              <a:t>법련스님과 함께 하는 차</a:t>
            </a:r>
            <a:r>
              <a:rPr lang="en-US" altLang="ko-KR">
                <a:latin typeface="+mj-lt"/>
              </a:rPr>
              <a:t>(</a:t>
            </a:r>
            <a:r>
              <a:rPr lang="ko-KR" altLang="en-US">
                <a:latin typeface="+mj-lt"/>
              </a:rPr>
              <a:t>茶</a:t>
            </a:r>
            <a:r>
              <a:rPr lang="en-US" altLang="ko-KR">
                <a:latin typeface="+mj-lt"/>
              </a:rPr>
              <a:t>)</a:t>
            </a:r>
            <a:r>
              <a:rPr lang="ko-KR" altLang="en-US">
                <a:latin typeface="+mj-lt"/>
              </a:rPr>
              <a:t>와 명상선</a:t>
            </a:r>
            <a:endParaRPr lang="ko-KR" altLang="en-US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  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294222"/>
            <a:ext cx="2992639" cy="166068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58233" y="393445"/>
            <a:ext cx="2645668" cy="1511810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96000" y="383906"/>
            <a:ext cx="2582400" cy="1528902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784582" y="412486"/>
            <a:ext cx="2635381" cy="1539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032625" y="1881425"/>
            <a:ext cx="2731343" cy="1547575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908006" y="1866636"/>
            <a:ext cx="2788487" cy="1562363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80222" y="1851359"/>
            <a:ext cx="2681441" cy="1577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Microsoft Corporation</ep:Company>
  <ep:Words>25</ep:Words>
  <ep:PresentationFormat>와이드스크린</ep:PresentationFormat>
  <ep:Paragraphs>6</ep:Paragraphs>
  <ep:Slides>9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ep:HeadingPairs>
  <ep: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비구 정도스님의  연꽃 사진전</vt:lpstr>
      <vt:lpstr>슬라이드 8</vt:lpstr>
      <vt:lpstr>슬라이드 9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2022-09-27T01:06:13.000</dcterms:created>
  <dc:creator>user</dc:creator>
  <cp:lastModifiedBy>user</cp:lastModifiedBy>
  <dcterms:modified xsi:type="dcterms:W3CDTF">2022-09-28T03:52:47.950</dcterms:modified>
  <cp:revision>20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